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61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99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8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76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68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1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7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1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05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76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03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AFE4-37AA-465E-AAF5-63670F5FBA3E}" type="datetimeFigureOut">
              <a:rPr lang="ko-KR" altLang="en-US" smtClean="0"/>
              <a:t>2022-04-30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4858-1B23-44BE-B9C0-EC13E107F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2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3.xml"/><Relationship Id="rId3" Type="http://schemas.openxmlformats.org/officeDocument/2006/relationships/slide" Target="slide3.xml"/><Relationship Id="rId21" Type="http://schemas.openxmlformats.org/officeDocument/2006/relationships/slide" Target="slide16.xml"/><Relationship Id="rId7" Type="http://schemas.openxmlformats.org/officeDocument/2006/relationships/slide" Target="slide5.xml"/><Relationship Id="rId12" Type="http://schemas.openxmlformats.org/officeDocument/2006/relationships/image" Target="../media/image23.png"/><Relationship Id="rId17" Type="http://schemas.openxmlformats.org/officeDocument/2006/relationships/slide" Target="slide12.xml"/><Relationship Id="rId25" Type="http://schemas.openxmlformats.org/officeDocument/2006/relationships/slide" Target="slide22.xml"/><Relationship Id="rId2" Type="http://schemas.openxmlformats.org/officeDocument/2006/relationships/image" Target="../media/image18.JPG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7.xml"/><Relationship Id="rId24" Type="http://schemas.openxmlformats.org/officeDocument/2006/relationships/slide" Target="slide19.xml"/><Relationship Id="rId5" Type="http://schemas.openxmlformats.org/officeDocument/2006/relationships/slide" Target="slide4.xml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10" Type="http://schemas.openxmlformats.org/officeDocument/2006/relationships/image" Target="../media/image22.png"/><Relationship Id="rId19" Type="http://schemas.openxmlformats.org/officeDocument/2006/relationships/slide" Target="slide14.xml"/><Relationship Id="rId4" Type="http://schemas.openxmlformats.org/officeDocument/2006/relationships/image" Target="../media/image19.png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jpg"/><Relationship Id="rId5" Type="http://schemas.openxmlformats.org/officeDocument/2006/relationships/slide" Target="slide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1001"/>
          <p:cNvGrpSpPr/>
          <p:nvPr/>
        </p:nvGrpSpPr>
        <p:grpSpPr>
          <a:xfrm>
            <a:off x="0" y="-30023"/>
            <a:ext cx="12190476" cy="6922792"/>
            <a:chOff x="0" y="0"/>
            <a:chExt cx="12190476" cy="6857143"/>
          </a:xfrm>
        </p:grpSpPr>
        <p:pic>
          <p:nvPicPr>
            <p:cNvPr id="34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1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76" y="-30022"/>
            <a:ext cx="12224427" cy="6921528"/>
          </a:xfrm>
          <a:solidFill>
            <a:schemeClr val="bg1">
              <a:alpha val="31000"/>
            </a:schemeClr>
          </a:solidFill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65375" y="3068722"/>
            <a:ext cx="3397557" cy="4293688"/>
            <a:chOff x="8803985" y="2462019"/>
            <a:chExt cx="3983093" cy="5033664"/>
          </a:xfrm>
        </p:grpSpPr>
        <p:grpSp>
          <p:nvGrpSpPr>
            <p:cNvPr id="11" name="그룹 1004"/>
            <p:cNvGrpSpPr/>
            <p:nvPr/>
          </p:nvGrpSpPr>
          <p:grpSpPr>
            <a:xfrm>
              <a:off x="8923295" y="2462019"/>
              <a:ext cx="2682070" cy="3995635"/>
              <a:chOff x="9562086" y="3119498"/>
              <a:chExt cx="2682070" cy="3995635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300000">
                <a:off x="9562086" y="3119498"/>
                <a:ext cx="2682070" cy="3995635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300000">
                <a:off x="10181222" y="4113912"/>
                <a:ext cx="1341035" cy="1997817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8803985" y="3399427"/>
              <a:ext cx="3983093" cy="4096256"/>
              <a:chOff x="8803985" y="3399427"/>
              <a:chExt cx="3983093" cy="4096256"/>
            </a:xfrm>
          </p:grpSpPr>
          <p:grpSp>
            <p:nvGrpSpPr>
              <p:cNvPr id="12" name="그룹 1005"/>
              <p:cNvGrpSpPr/>
              <p:nvPr/>
            </p:nvGrpSpPr>
            <p:grpSpPr>
              <a:xfrm>
                <a:off x="8803985" y="4397727"/>
                <a:ext cx="2328102" cy="2734921"/>
                <a:chOff x="9442776" y="5055206"/>
                <a:chExt cx="2328102" cy="2734921"/>
              </a:xfrm>
            </p:grpSpPr>
            <p:pic>
              <p:nvPicPr>
                <p:cNvPr id="16" name="Object 21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-120000">
                  <a:off x="9442776" y="5055206"/>
                  <a:ext cx="2328102" cy="2734921"/>
                </a:xfrm>
                <a:prstGeom prst="rect">
                  <a:avLst/>
                </a:prstGeom>
              </p:spPr>
            </p:pic>
            <p:pic>
              <p:nvPicPr>
                <p:cNvPr id="17" name="Object 22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rot="-120000">
                  <a:off x="10060751" y="5778862"/>
                  <a:ext cx="1164051" cy="1367461"/>
                </a:xfrm>
                <a:prstGeom prst="rect">
                  <a:avLst/>
                </a:prstGeom>
              </p:spPr>
            </p:pic>
          </p:grpSp>
          <p:grpSp>
            <p:nvGrpSpPr>
              <p:cNvPr id="13" name="그룹 1006"/>
              <p:cNvGrpSpPr/>
              <p:nvPr/>
            </p:nvGrpSpPr>
            <p:grpSpPr>
              <a:xfrm>
                <a:off x="9402547" y="3399427"/>
                <a:ext cx="3384531" cy="4096256"/>
                <a:chOff x="10041338" y="4056906"/>
                <a:chExt cx="3384531" cy="4096256"/>
              </a:xfrm>
            </p:grpSpPr>
            <p:pic>
              <p:nvPicPr>
                <p:cNvPr id="14" name="Object 25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660000">
                  <a:off x="10041338" y="4056906"/>
                  <a:ext cx="3384531" cy="4096256"/>
                </a:xfrm>
                <a:prstGeom prst="rect">
                  <a:avLst/>
                </a:prstGeom>
              </p:spPr>
            </p:pic>
            <p:pic>
              <p:nvPicPr>
                <p:cNvPr id="15" name="Object 26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660000">
                  <a:off x="10822631" y="5075297"/>
                  <a:ext cx="1692266" cy="204812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" name="Group 34"/>
          <p:cNvGrpSpPr/>
          <p:nvPr/>
        </p:nvGrpSpPr>
        <p:grpSpPr>
          <a:xfrm>
            <a:off x="337065" y="3498085"/>
            <a:ext cx="3219916" cy="3857535"/>
            <a:chOff x="207848" y="2726134"/>
            <a:chExt cx="4527904" cy="5127106"/>
          </a:xfrm>
        </p:grpSpPr>
        <p:grpSp>
          <p:nvGrpSpPr>
            <p:cNvPr id="36" name="그룹 1007"/>
            <p:cNvGrpSpPr/>
            <p:nvPr/>
          </p:nvGrpSpPr>
          <p:grpSpPr>
            <a:xfrm>
              <a:off x="3360156" y="5245590"/>
              <a:ext cx="1375596" cy="1664866"/>
              <a:chOff x="2565075" y="6028386"/>
              <a:chExt cx="1375596" cy="1664866"/>
            </a:xfrm>
          </p:grpSpPr>
          <p:pic>
            <p:nvPicPr>
              <p:cNvPr id="45" name="Object 2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780000">
                <a:off x="2565075" y="6028386"/>
                <a:ext cx="1375596" cy="1664866"/>
              </a:xfrm>
              <a:prstGeom prst="rect">
                <a:avLst/>
              </a:prstGeom>
            </p:spPr>
          </p:pic>
        </p:grpSp>
        <p:grpSp>
          <p:nvGrpSpPr>
            <p:cNvPr id="37" name="그룹 1008"/>
            <p:cNvGrpSpPr/>
            <p:nvPr/>
          </p:nvGrpSpPr>
          <p:grpSpPr>
            <a:xfrm>
              <a:off x="438133" y="2726134"/>
              <a:ext cx="3438469" cy="4039318"/>
              <a:chOff x="-356948" y="3508930"/>
              <a:chExt cx="3438469" cy="4039318"/>
            </a:xfrm>
          </p:grpSpPr>
          <p:pic>
            <p:nvPicPr>
              <p:cNvPr id="43" name="Object 32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2460000">
                <a:off x="-356948" y="3508930"/>
                <a:ext cx="3438469" cy="4039318"/>
              </a:xfrm>
              <a:prstGeom prst="rect">
                <a:avLst/>
              </a:prstGeom>
            </p:spPr>
          </p:pic>
          <p:pic>
            <p:nvPicPr>
              <p:cNvPr id="44" name="Object 3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2460000">
                <a:off x="423754" y="4527053"/>
                <a:ext cx="1719235" cy="2019659"/>
              </a:xfrm>
              <a:prstGeom prst="rect">
                <a:avLst/>
              </a:prstGeom>
            </p:spPr>
          </p:pic>
        </p:grpSp>
        <p:grpSp>
          <p:nvGrpSpPr>
            <p:cNvPr id="38" name="그룹 1009"/>
            <p:cNvGrpSpPr/>
            <p:nvPr/>
          </p:nvGrpSpPr>
          <p:grpSpPr>
            <a:xfrm>
              <a:off x="962184" y="3577533"/>
              <a:ext cx="3506080" cy="4275707"/>
              <a:chOff x="167103" y="4360329"/>
              <a:chExt cx="3506080" cy="4275707"/>
            </a:xfrm>
          </p:grpSpPr>
          <p:pic>
            <p:nvPicPr>
              <p:cNvPr id="41" name="Object 3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2580000">
                <a:off x="167103" y="4360329"/>
                <a:ext cx="3506080" cy="4275707"/>
              </a:xfrm>
              <a:prstGeom prst="rect">
                <a:avLst/>
              </a:prstGeom>
            </p:spPr>
          </p:pic>
          <p:pic>
            <p:nvPicPr>
              <p:cNvPr id="42" name="Object 37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2580000">
                <a:off x="972858" y="5390030"/>
                <a:ext cx="1753040" cy="2137854"/>
              </a:xfrm>
              <a:prstGeom prst="rect">
                <a:avLst/>
              </a:prstGeom>
            </p:spPr>
          </p:pic>
        </p:grpSp>
        <p:grpSp>
          <p:nvGrpSpPr>
            <p:cNvPr id="39" name="그룹 1010"/>
            <p:cNvGrpSpPr/>
            <p:nvPr/>
          </p:nvGrpSpPr>
          <p:grpSpPr>
            <a:xfrm>
              <a:off x="207848" y="3637517"/>
              <a:ext cx="1876692" cy="2606517"/>
              <a:chOff x="-587233" y="4420313"/>
              <a:chExt cx="1876692" cy="2606517"/>
            </a:xfrm>
          </p:grpSpPr>
          <p:pic>
            <p:nvPicPr>
              <p:cNvPr id="40" name="Object 40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260000">
                <a:off x="-587233" y="4420313"/>
                <a:ext cx="1876692" cy="2606517"/>
              </a:xfrm>
              <a:prstGeom prst="rect">
                <a:avLst/>
              </a:prstGeom>
            </p:spPr>
          </p:pic>
        </p:grpSp>
      </p:grpSp>
      <p:pic>
        <p:nvPicPr>
          <p:cNvPr id="46" name="Object 1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72769" y="1082481"/>
            <a:ext cx="6804036" cy="4524410"/>
          </a:xfrm>
          <a:prstGeom prst="rect">
            <a:avLst/>
          </a:prstGeom>
        </p:spPr>
      </p:pic>
      <p:grpSp>
        <p:nvGrpSpPr>
          <p:cNvPr id="47" name="그룹 1004"/>
          <p:cNvGrpSpPr/>
          <p:nvPr/>
        </p:nvGrpSpPr>
        <p:grpSpPr>
          <a:xfrm>
            <a:off x="8918084" y="2118396"/>
            <a:ext cx="810326" cy="747526"/>
            <a:chOff x="8417896" y="2861841"/>
            <a:chExt cx="810326" cy="747526"/>
          </a:xfrm>
        </p:grpSpPr>
        <p:pic>
          <p:nvPicPr>
            <p:cNvPr id="48" name="Object 1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17896" y="2861841"/>
              <a:ext cx="810326" cy="74752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0" y="-10323"/>
            <a:ext cx="12224427" cy="554029"/>
            <a:chOff x="-355076" y="-22648"/>
            <a:chExt cx="12703246" cy="565916"/>
          </a:xfrm>
        </p:grpSpPr>
        <p:grpSp>
          <p:nvGrpSpPr>
            <p:cNvPr id="50" name="그룹 1010"/>
            <p:cNvGrpSpPr/>
            <p:nvPr/>
          </p:nvGrpSpPr>
          <p:grpSpPr>
            <a:xfrm>
              <a:off x="-355076" y="-22648"/>
              <a:ext cx="4115752" cy="565916"/>
              <a:chOff x="-355076" y="-22648"/>
              <a:chExt cx="4115752" cy="565916"/>
            </a:xfrm>
          </p:grpSpPr>
          <p:pic>
            <p:nvPicPr>
              <p:cNvPr id="55" name="Object 3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-355076" y="-22648"/>
                <a:ext cx="4115752" cy="565916"/>
              </a:xfrm>
              <a:prstGeom prst="rect">
                <a:avLst/>
              </a:prstGeom>
            </p:spPr>
          </p:pic>
        </p:grpSp>
        <p:grpSp>
          <p:nvGrpSpPr>
            <p:cNvPr id="51" name="그룹 1011"/>
            <p:cNvGrpSpPr/>
            <p:nvPr/>
          </p:nvGrpSpPr>
          <p:grpSpPr>
            <a:xfrm>
              <a:off x="3938671" y="-22648"/>
              <a:ext cx="4115752" cy="565916"/>
              <a:chOff x="3938671" y="-22648"/>
              <a:chExt cx="4115752" cy="565916"/>
            </a:xfrm>
          </p:grpSpPr>
          <p:pic>
            <p:nvPicPr>
              <p:cNvPr id="54" name="Object 35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938671" y="-22648"/>
                <a:ext cx="4115752" cy="565916"/>
              </a:xfrm>
              <a:prstGeom prst="rect">
                <a:avLst/>
              </a:prstGeom>
            </p:spPr>
          </p:pic>
        </p:grpSp>
        <p:grpSp>
          <p:nvGrpSpPr>
            <p:cNvPr id="52" name="그룹 1012"/>
            <p:cNvGrpSpPr/>
            <p:nvPr/>
          </p:nvGrpSpPr>
          <p:grpSpPr>
            <a:xfrm>
              <a:off x="8232418" y="-22648"/>
              <a:ext cx="4115752" cy="565916"/>
              <a:chOff x="8232418" y="-22648"/>
              <a:chExt cx="4115752" cy="565916"/>
            </a:xfrm>
          </p:grpSpPr>
          <p:pic>
            <p:nvPicPr>
              <p:cNvPr id="53" name="Object 38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32418" y="-22648"/>
                <a:ext cx="4115752" cy="565916"/>
              </a:xfrm>
              <a:prstGeom prst="rect">
                <a:avLst/>
              </a:prstGeom>
            </p:spPr>
          </p:pic>
        </p:grpSp>
      </p:grpSp>
      <p:grpSp>
        <p:nvGrpSpPr>
          <p:cNvPr id="58" name="그룹 1006"/>
          <p:cNvGrpSpPr/>
          <p:nvPr/>
        </p:nvGrpSpPr>
        <p:grpSpPr>
          <a:xfrm>
            <a:off x="8542981" y="6240402"/>
            <a:ext cx="226236" cy="140983"/>
            <a:chOff x="3012026" y="3015998"/>
            <a:chExt cx="226236" cy="140983"/>
          </a:xfrm>
        </p:grpSpPr>
        <p:pic>
          <p:nvPicPr>
            <p:cNvPr id="59" name="Object 2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12026" y="3015998"/>
              <a:ext cx="226236" cy="140983"/>
            </a:xfrm>
            <a:prstGeom prst="rect">
              <a:avLst/>
            </a:prstGeom>
          </p:spPr>
        </p:pic>
      </p:grpSp>
      <p:grpSp>
        <p:nvGrpSpPr>
          <p:cNvPr id="60" name="그룹 1007"/>
          <p:cNvGrpSpPr/>
          <p:nvPr/>
        </p:nvGrpSpPr>
        <p:grpSpPr>
          <a:xfrm>
            <a:off x="3652220" y="6156083"/>
            <a:ext cx="226236" cy="140983"/>
            <a:chOff x="1500172" y="2601524"/>
            <a:chExt cx="226236" cy="140983"/>
          </a:xfrm>
        </p:grpSpPr>
        <p:pic>
          <p:nvPicPr>
            <p:cNvPr id="61" name="Object 2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00172" y="2601524"/>
              <a:ext cx="226236" cy="140983"/>
            </a:xfrm>
            <a:prstGeom prst="rect">
              <a:avLst/>
            </a:prstGeom>
          </p:spPr>
        </p:pic>
      </p:grpSp>
      <p:grpSp>
        <p:nvGrpSpPr>
          <p:cNvPr id="62" name="그룹 1006"/>
          <p:cNvGrpSpPr/>
          <p:nvPr/>
        </p:nvGrpSpPr>
        <p:grpSpPr>
          <a:xfrm>
            <a:off x="11742245" y="5325059"/>
            <a:ext cx="226236" cy="140983"/>
            <a:chOff x="3012026" y="3015998"/>
            <a:chExt cx="226236" cy="140983"/>
          </a:xfrm>
        </p:grpSpPr>
        <p:pic>
          <p:nvPicPr>
            <p:cNvPr id="63" name="Object 2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12026" y="3015998"/>
              <a:ext cx="226236" cy="140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0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3" y="4759040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7" y="5307658"/>
            <a:ext cx="1289259" cy="12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41" y="4839250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9" y="4871334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" y="4791123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8" y="1526883"/>
            <a:ext cx="1353429" cy="167044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75" y="1411048"/>
            <a:ext cx="1749704" cy="190211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41" y="1829803"/>
            <a:ext cx="908383" cy="1085182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4" y="1987169"/>
            <a:ext cx="810838" cy="749873"/>
          </a:xfrm>
          <a:prstGeom prst="rect">
            <a:avLst/>
          </a:prstGeom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18" y="1811514"/>
            <a:ext cx="969348" cy="1121761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8" y="2636303"/>
            <a:ext cx="1353429" cy="1670449"/>
          </a:xfrm>
          <a:prstGeom prst="rect">
            <a:avLst/>
          </a:prstGeom>
        </p:spPr>
      </p:pic>
      <p:pic>
        <p:nvPicPr>
          <p:cNvPr id="11" name="Picture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75" y="2520468"/>
            <a:ext cx="1749704" cy="1902117"/>
          </a:xfrm>
          <a:prstGeom prst="rect">
            <a:avLst/>
          </a:prstGeom>
        </p:spPr>
      </p:pic>
      <p:pic>
        <p:nvPicPr>
          <p:cNvPr id="12" name="Picture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41" y="2999568"/>
            <a:ext cx="908383" cy="1085182"/>
          </a:xfrm>
          <a:prstGeom prst="rect">
            <a:avLst/>
          </a:prstGeom>
        </p:spPr>
      </p:pic>
      <p:pic>
        <p:nvPicPr>
          <p:cNvPr id="13" name="Picture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4" y="3096589"/>
            <a:ext cx="810838" cy="749873"/>
          </a:xfrm>
          <a:prstGeom prst="rect">
            <a:avLst/>
          </a:prstGeom>
        </p:spPr>
      </p:pic>
      <p:pic>
        <p:nvPicPr>
          <p:cNvPr id="14" name="Picture 1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18" y="2920934"/>
            <a:ext cx="969348" cy="1121761"/>
          </a:xfrm>
          <a:prstGeom prst="rect">
            <a:avLst/>
          </a:prstGeom>
        </p:spPr>
      </p:pic>
      <p:pic>
        <p:nvPicPr>
          <p:cNvPr id="15" name="Picture 1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8" y="3745723"/>
            <a:ext cx="1353429" cy="1670449"/>
          </a:xfrm>
          <a:prstGeom prst="rect">
            <a:avLst/>
          </a:prstGeom>
        </p:spPr>
      </p:pic>
      <p:pic>
        <p:nvPicPr>
          <p:cNvPr id="16" name="Picture 1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75" y="3629888"/>
            <a:ext cx="1749704" cy="1902117"/>
          </a:xfrm>
          <a:prstGeom prst="rect">
            <a:avLst/>
          </a:prstGeom>
        </p:spPr>
      </p:pic>
      <p:pic>
        <p:nvPicPr>
          <p:cNvPr id="17" name="Picture 1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41" y="4108988"/>
            <a:ext cx="908383" cy="1085182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4" y="4206009"/>
            <a:ext cx="810838" cy="749873"/>
          </a:xfrm>
          <a:prstGeom prst="rect">
            <a:avLst/>
          </a:prstGeom>
        </p:spPr>
      </p:pic>
      <p:pic>
        <p:nvPicPr>
          <p:cNvPr id="19" name="Picture 18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18" y="4090848"/>
            <a:ext cx="969348" cy="1121761"/>
          </a:xfrm>
          <a:prstGeom prst="rect">
            <a:avLst/>
          </a:prstGeom>
        </p:spPr>
      </p:pic>
      <p:pic>
        <p:nvPicPr>
          <p:cNvPr id="20" name="Picture 1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8" y="5003216"/>
            <a:ext cx="1353429" cy="1670449"/>
          </a:xfrm>
          <a:prstGeom prst="rect">
            <a:avLst/>
          </a:prstGeom>
        </p:spPr>
      </p:pic>
      <p:pic>
        <p:nvPicPr>
          <p:cNvPr id="21" name="Picture 20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75" y="4887381"/>
            <a:ext cx="1749704" cy="1902117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41" y="5306136"/>
            <a:ext cx="908383" cy="1085182"/>
          </a:xfrm>
          <a:prstGeom prst="rect">
            <a:avLst/>
          </a:prstGeom>
        </p:spPr>
      </p:pic>
      <p:pic>
        <p:nvPicPr>
          <p:cNvPr id="23" name="Picture 22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94" y="5463502"/>
            <a:ext cx="810838" cy="749873"/>
          </a:xfrm>
          <a:prstGeom prst="rect">
            <a:avLst/>
          </a:prstGeom>
        </p:spPr>
      </p:pic>
      <p:pic>
        <p:nvPicPr>
          <p:cNvPr id="24" name="Picture 2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18" y="5287847"/>
            <a:ext cx="96934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04" y="5101812"/>
            <a:ext cx="1222389" cy="12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  <p:pic>
        <p:nvPicPr>
          <p:cNvPr id="4" name="앗 뜨거워 고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5008" y="4570697"/>
            <a:ext cx="1462912" cy="14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6" y="4887376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1001"/>
          <p:cNvGrpSpPr/>
          <p:nvPr/>
        </p:nvGrpSpPr>
        <p:grpSpPr>
          <a:xfrm>
            <a:off x="0" y="-30023"/>
            <a:ext cx="12190476" cy="6922792"/>
            <a:chOff x="0" y="0"/>
            <a:chExt cx="12190476" cy="6857143"/>
          </a:xfrm>
        </p:grpSpPr>
        <p:pic>
          <p:nvPicPr>
            <p:cNvPr id="34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6" cy="68571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976" y="-30022"/>
            <a:ext cx="12224427" cy="6921528"/>
          </a:xfrm>
          <a:solidFill>
            <a:schemeClr val="bg1">
              <a:alpha val="31000"/>
            </a:schemeClr>
          </a:solidFill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65375" y="3068722"/>
            <a:ext cx="3397557" cy="4293688"/>
            <a:chOff x="8803985" y="2462019"/>
            <a:chExt cx="3983093" cy="5033664"/>
          </a:xfrm>
        </p:grpSpPr>
        <p:grpSp>
          <p:nvGrpSpPr>
            <p:cNvPr id="11" name="그룹 1004"/>
            <p:cNvGrpSpPr/>
            <p:nvPr/>
          </p:nvGrpSpPr>
          <p:grpSpPr>
            <a:xfrm>
              <a:off x="8923295" y="2462019"/>
              <a:ext cx="2682070" cy="3995635"/>
              <a:chOff x="9562086" y="3119498"/>
              <a:chExt cx="2682070" cy="3995635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300000">
                <a:off x="9562086" y="3119498"/>
                <a:ext cx="2682070" cy="3995635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300000">
                <a:off x="10181222" y="4113912"/>
                <a:ext cx="1341035" cy="1997817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8803985" y="3399427"/>
              <a:ext cx="3983093" cy="4096256"/>
              <a:chOff x="8803985" y="3399427"/>
              <a:chExt cx="3983093" cy="4096256"/>
            </a:xfrm>
          </p:grpSpPr>
          <p:grpSp>
            <p:nvGrpSpPr>
              <p:cNvPr id="12" name="그룹 1005"/>
              <p:cNvGrpSpPr/>
              <p:nvPr/>
            </p:nvGrpSpPr>
            <p:grpSpPr>
              <a:xfrm>
                <a:off x="8803985" y="4397727"/>
                <a:ext cx="2328102" cy="2734921"/>
                <a:chOff x="9442776" y="5055206"/>
                <a:chExt cx="2328102" cy="2734921"/>
              </a:xfrm>
            </p:grpSpPr>
            <p:pic>
              <p:nvPicPr>
                <p:cNvPr id="16" name="Object 21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-120000">
                  <a:off x="9442776" y="5055206"/>
                  <a:ext cx="2328102" cy="2734921"/>
                </a:xfrm>
                <a:prstGeom prst="rect">
                  <a:avLst/>
                </a:prstGeom>
              </p:spPr>
            </p:pic>
            <p:pic>
              <p:nvPicPr>
                <p:cNvPr id="17" name="Object 22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rot="-120000">
                  <a:off x="10060751" y="5778862"/>
                  <a:ext cx="1164051" cy="1367461"/>
                </a:xfrm>
                <a:prstGeom prst="rect">
                  <a:avLst/>
                </a:prstGeom>
              </p:spPr>
            </p:pic>
          </p:grpSp>
          <p:grpSp>
            <p:nvGrpSpPr>
              <p:cNvPr id="13" name="그룹 1006"/>
              <p:cNvGrpSpPr/>
              <p:nvPr/>
            </p:nvGrpSpPr>
            <p:grpSpPr>
              <a:xfrm>
                <a:off x="9402547" y="3399427"/>
                <a:ext cx="3384531" cy="4096256"/>
                <a:chOff x="10041338" y="4056906"/>
                <a:chExt cx="3384531" cy="4096256"/>
              </a:xfrm>
            </p:grpSpPr>
            <p:pic>
              <p:nvPicPr>
                <p:cNvPr id="14" name="Object 25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660000">
                  <a:off x="10041338" y="4056906"/>
                  <a:ext cx="3384531" cy="4096256"/>
                </a:xfrm>
                <a:prstGeom prst="rect">
                  <a:avLst/>
                </a:prstGeom>
              </p:spPr>
            </p:pic>
            <p:pic>
              <p:nvPicPr>
                <p:cNvPr id="15" name="Object 26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 rot="660000">
                  <a:off x="10822631" y="5075297"/>
                  <a:ext cx="1692266" cy="204812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" name="Group 34"/>
          <p:cNvGrpSpPr/>
          <p:nvPr/>
        </p:nvGrpSpPr>
        <p:grpSpPr>
          <a:xfrm>
            <a:off x="337065" y="3498085"/>
            <a:ext cx="3219916" cy="3857535"/>
            <a:chOff x="207848" y="2726134"/>
            <a:chExt cx="4527904" cy="5127106"/>
          </a:xfrm>
        </p:grpSpPr>
        <p:grpSp>
          <p:nvGrpSpPr>
            <p:cNvPr id="36" name="그룹 1007"/>
            <p:cNvGrpSpPr/>
            <p:nvPr/>
          </p:nvGrpSpPr>
          <p:grpSpPr>
            <a:xfrm>
              <a:off x="3360156" y="5245590"/>
              <a:ext cx="1375596" cy="1664866"/>
              <a:chOff x="2565075" y="6028386"/>
              <a:chExt cx="1375596" cy="1664866"/>
            </a:xfrm>
          </p:grpSpPr>
          <p:pic>
            <p:nvPicPr>
              <p:cNvPr id="45" name="Object 2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780000">
                <a:off x="2565075" y="6028386"/>
                <a:ext cx="1375596" cy="1664866"/>
              </a:xfrm>
              <a:prstGeom prst="rect">
                <a:avLst/>
              </a:prstGeom>
            </p:spPr>
          </p:pic>
        </p:grpSp>
        <p:grpSp>
          <p:nvGrpSpPr>
            <p:cNvPr id="37" name="그룹 1008"/>
            <p:cNvGrpSpPr/>
            <p:nvPr/>
          </p:nvGrpSpPr>
          <p:grpSpPr>
            <a:xfrm>
              <a:off x="438133" y="2726134"/>
              <a:ext cx="3438469" cy="4039318"/>
              <a:chOff x="-356948" y="3508930"/>
              <a:chExt cx="3438469" cy="4039318"/>
            </a:xfrm>
          </p:grpSpPr>
          <p:pic>
            <p:nvPicPr>
              <p:cNvPr id="43" name="Object 32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2460000">
                <a:off x="-356948" y="3508930"/>
                <a:ext cx="3438469" cy="4039318"/>
              </a:xfrm>
              <a:prstGeom prst="rect">
                <a:avLst/>
              </a:prstGeom>
            </p:spPr>
          </p:pic>
          <p:pic>
            <p:nvPicPr>
              <p:cNvPr id="44" name="Object 3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2460000">
                <a:off x="423754" y="4527053"/>
                <a:ext cx="1719235" cy="2019659"/>
              </a:xfrm>
              <a:prstGeom prst="rect">
                <a:avLst/>
              </a:prstGeom>
            </p:spPr>
          </p:pic>
        </p:grpSp>
        <p:grpSp>
          <p:nvGrpSpPr>
            <p:cNvPr id="38" name="그룹 1009"/>
            <p:cNvGrpSpPr/>
            <p:nvPr/>
          </p:nvGrpSpPr>
          <p:grpSpPr>
            <a:xfrm>
              <a:off x="962184" y="3577533"/>
              <a:ext cx="3506080" cy="4275707"/>
              <a:chOff x="167103" y="4360329"/>
              <a:chExt cx="3506080" cy="4275707"/>
            </a:xfrm>
          </p:grpSpPr>
          <p:pic>
            <p:nvPicPr>
              <p:cNvPr id="41" name="Object 3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2580000">
                <a:off x="167103" y="4360329"/>
                <a:ext cx="3506080" cy="4275707"/>
              </a:xfrm>
              <a:prstGeom prst="rect">
                <a:avLst/>
              </a:prstGeom>
            </p:spPr>
          </p:pic>
          <p:pic>
            <p:nvPicPr>
              <p:cNvPr id="42" name="Object 37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2580000">
                <a:off x="972858" y="5390030"/>
                <a:ext cx="1753040" cy="2137854"/>
              </a:xfrm>
              <a:prstGeom prst="rect">
                <a:avLst/>
              </a:prstGeom>
            </p:spPr>
          </p:pic>
        </p:grpSp>
        <p:grpSp>
          <p:nvGrpSpPr>
            <p:cNvPr id="39" name="그룹 1010"/>
            <p:cNvGrpSpPr/>
            <p:nvPr/>
          </p:nvGrpSpPr>
          <p:grpSpPr>
            <a:xfrm>
              <a:off x="207848" y="3637517"/>
              <a:ext cx="1876692" cy="2606517"/>
              <a:chOff x="-587233" y="4420313"/>
              <a:chExt cx="1876692" cy="2606517"/>
            </a:xfrm>
          </p:grpSpPr>
          <p:pic>
            <p:nvPicPr>
              <p:cNvPr id="40" name="Object 40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260000">
                <a:off x="-587233" y="4420313"/>
                <a:ext cx="1876692" cy="2606517"/>
              </a:xfrm>
              <a:prstGeom prst="rect">
                <a:avLst/>
              </a:prstGeom>
            </p:spPr>
          </p:pic>
        </p:grpSp>
      </p:grpSp>
      <p:pic>
        <p:nvPicPr>
          <p:cNvPr id="46" name="Object 1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72769" y="1082481"/>
            <a:ext cx="6804036" cy="4524410"/>
          </a:xfrm>
          <a:prstGeom prst="rect">
            <a:avLst/>
          </a:prstGeom>
        </p:spPr>
      </p:pic>
      <p:grpSp>
        <p:nvGrpSpPr>
          <p:cNvPr id="47" name="그룹 1004"/>
          <p:cNvGrpSpPr/>
          <p:nvPr/>
        </p:nvGrpSpPr>
        <p:grpSpPr>
          <a:xfrm>
            <a:off x="8918084" y="2118396"/>
            <a:ext cx="810326" cy="747526"/>
            <a:chOff x="8417896" y="2861841"/>
            <a:chExt cx="810326" cy="747526"/>
          </a:xfrm>
        </p:grpSpPr>
        <p:pic>
          <p:nvPicPr>
            <p:cNvPr id="48" name="Object 1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17896" y="2861841"/>
              <a:ext cx="810326" cy="74752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0" y="-10323"/>
            <a:ext cx="12224427" cy="554029"/>
            <a:chOff x="-355076" y="-22648"/>
            <a:chExt cx="12703246" cy="565916"/>
          </a:xfrm>
        </p:grpSpPr>
        <p:grpSp>
          <p:nvGrpSpPr>
            <p:cNvPr id="50" name="그룹 1010"/>
            <p:cNvGrpSpPr/>
            <p:nvPr/>
          </p:nvGrpSpPr>
          <p:grpSpPr>
            <a:xfrm>
              <a:off x="-355076" y="-22648"/>
              <a:ext cx="4115752" cy="565916"/>
              <a:chOff x="-355076" y="-22648"/>
              <a:chExt cx="4115752" cy="565916"/>
            </a:xfrm>
          </p:grpSpPr>
          <p:pic>
            <p:nvPicPr>
              <p:cNvPr id="55" name="Object 3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-355076" y="-22648"/>
                <a:ext cx="4115752" cy="565916"/>
              </a:xfrm>
              <a:prstGeom prst="rect">
                <a:avLst/>
              </a:prstGeom>
            </p:spPr>
          </p:pic>
        </p:grpSp>
        <p:grpSp>
          <p:nvGrpSpPr>
            <p:cNvPr id="51" name="그룹 1011"/>
            <p:cNvGrpSpPr/>
            <p:nvPr/>
          </p:nvGrpSpPr>
          <p:grpSpPr>
            <a:xfrm>
              <a:off x="3938671" y="-22648"/>
              <a:ext cx="4115752" cy="565916"/>
              <a:chOff x="3938671" y="-22648"/>
              <a:chExt cx="4115752" cy="565916"/>
            </a:xfrm>
          </p:grpSpPr>
          <p:pic>
            <p:nvPicPr>
              <p:cNvPr id="54" name="Object 35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938671" y="-22648"/>
                <a:ext cx="4115752" cy="565916"/>
              </a:xfrm>
              <a:prstGeom prst="rect">
                <a:avLst/>
              </a:prstGeom>
            </p:spPr>
          </p:pic>
        </p:grpSp>
        <p:grpSp>
          <p:nvGrpSpPr>
            <p:cNvPr id="52" name="그룹 1012"/>
            <p:cNvGrpSpPr/>
            <p:nvPr/>
          </p:nvGrpSpPr>
          <p:grpSpPr>
            <a:xfrm>
              <a:off x="8232418" y="-22648"/>
              <a:ext cx="4115752" cy="565916"/>
              <a:chOff x="8232418" y="-22648"/>
              <a:chExt cx="4115752" cy="565916"/>
            </a:xfrm>
          </p:grpSpPr>
          <p:pic>
            <p:nvPicPr>
              <p:cNvPr id="53" name="Object 38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32418" y="-22648"/>
                <a:ext cx="4115752" cy="565916"/>
              </a:xfrm>
              <a:prstGeom prst="rect">
                <a:avLst/>
              </a:prstGeom>
            </p:spPr>
          </p:pic>
        </p:grpSp>
      </p:grpSp>
      <p:grpSp>
        <p:nvGrpSpPr>
          <p:cNvPr id="58" name="그룹 1006"/>
          <p:cNvGrpSpPr/>
          <p:nvPr/>
        </p:nvGrpSpPr>
        <p:grpSpPr>
          <a:xfrm>
            <a:off x="8542981" y="6240402"/>
            <a:ext cx="226236" cy="140983"/>
            <a:chOff x="3012026" y="3015998"/>
            <a:chExt cx="226236" cy="140983"/>
          </a:xfrm>
        </p:grpSpPr>
        <p:pic>
          <p:nvPicPr>
            <p:cNvPr id="59" name="Object 2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12026" y="3015998"/>
              <a:ext cx="226236" cy="140983"/>
            </a:xfrm>
            <a:prstGeom prst="rect">
              <a:avLst/>
            </a:prstGeom>
          </p:spPr>
        </p:pic>
      </p:grpSp>
      <p:grpSp>
        <p:nvGrpSpPr>
          <p:cNvPr id="60" name="그룹 1007"/>
          <p:cNvGrpSpPr/>
          <p:nvPr/>
        </p:nvGrpSpPr>
        <p:grpSpPr>
          <a:xfrm>
            <a:off x="3652220" y="6156083"/>
            <a:ext cx="226236" cy="140983"/>
            <a:chOff x="1500172" y="2601524"/>
            <a:chExt cx="226236" cy="140983"/>
          </a:xfrm>
        </p:grpSpPr>
        <p:pic>
          <p:nvPicPr>
            <p:cNvPr id="61" name="Object 2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00172" y="2601524"/>
              <a:ext cx="226236" cy="140983"/>
            </a:xfrm>
            <a:prstGeom prst="rect">
              <a:avLst/>
            </a:prstGeom>
          </p:spPr>
        </p:pic>
      </p:grpSp>
      <p:grpSp>
        <p:nvGrpSpPr>
          <p:cNvPr id="62" name="그룹 1006"/>
          <p:cNvGrpSpPr/>
          <p:nvPr/>
        </p:nvGrpSpPr>
        <p:grpSpPr>
          <a:xfrm>
            <a:off x="11742245" y="5325059"/>
            <a:ext cx="226236" cy="140983"/>
            <a:chOff x="3012026" y="3015998"/>
            <a:chExt cx="226236" cy="140983"/>
          </a:xfrm>
        </p:grpSpPr>
        <p:pic>
          <p:nvPicPr>
            <p:cNvPr id="63" name="Object 2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12026" y="3015998"/>
              <a:ext cx="226236" cy="140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5" y="4742997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15" y="4919460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7" y="4839249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130" y="4694871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5" y="4742997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5" y="4742997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62" y="4726955"/>
            <a:ext cx="1661416" cy="1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</Words>
  <Application>Microsoft Office PowerPoint</Application>
  <PresentationFormat>와이드스크린</PresentationFormat>
  <Paragraphs>2</Paragraphs>
  <Slides>26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맑은 고딕</vt:lpstr>
      <vt:lpstr>Arial</vt:lpstr>
      <vt:lpstr>Office Theme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김희라</dc:creator>
  <cp:lastModifiedBy>c</cp:lastModifiedBy>
  <cp:revision>14</cp:revision>
  <dcterms:created xsi:type="dcterms:W3CDTF">2022-04-28T14:06:00Z</dcterms:created>
  <dcterms:modified xsi:type="dcterms:W3CDTF">2022-04-30T07:26:28Z</dcterms:modified>
</cp:coreProperties>
</file>