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256" r:id="rId3"/>
    <p:sldId id="340" r:id="rId4"/>
    <p:sldId id="342" r:id="rId5"/>
    <p:sldId id="343" r:id="rId6"/>
    <p:sldId id="344" r:id="rId7"/>
    <p:sldId id="346" r:id="rId8"/>
    <p:sldId id="345" r:id="rId9"/>
    <p:sldId id="349" r:id="rId10"/>
    <p:sldId id="347" r:id="rId11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56" y="6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842289" y="1719160"/>
            <a:ext cx="12730517" cy="5230477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4996250" y="2088958"/>
            <a:ext cx="883811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안녕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!!</a:t>
            </a:r>
          </a:p>
          <a:p>
            <a:pPr algn="ctr"/>
            <a:r>
              <a:rPr lang="ko-KR" altLang="en-US" sz="1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중고등부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 친구들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842289" y="1719160"/>
            <a:ext cx="12730517" cy="5230477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2057400" y="3633025"/>
            <a:ext cx="1447622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r>
              <a:rPr lang="ko-KR" altLang="en-US" sz="1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실천교리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26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842289" y="1719160"/>
            <a:ext cx="12730517" cy="5230477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6734691" y="3448711"/>
            <a:ext cx="494571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성사란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?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842289" y="1719160"/>
            <a:ext cx="12730517" cy="5230477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6734691" y="3448711"/>
            <a:ext cx="494571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원성사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8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그룹 1001"/>
          <p:cNvGrpSpPr/>
          <p:nvPr/>
        </p:nvGrpSpPr>
        <p:grpSpPr>
          <a:xfrm>
            <a:off x="2867966" y="1710814"/>
            <a:ext cx="12730517" cy="5230477"/>
            <a:chOff x="2842289" y="1719160"/>
            <a:chExt cx="12730517" cy="5230477"/>
          </a:xfrm>
        </p:grpSpPr>
        <p:pic>
          <p:nvPicPr>
            <p:cNvPr id="4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4572001" y="2468824"/>
            <a:ext cx="863223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성사의 종류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572001" y="4326052"/>
            <a:ext cx="863223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칠성사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895600" y="1771838"/>
            <a:ext cx="12730517" cy="5230477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38" name="직사각형 37"/>
          <p:cNvSpPr/>
          <p:nvPr/>
        </p:nvSpPr>
        <p:spPr>
          <a:xfrm>
            <a:off x="4572001" y="4387077"/>
            <a:ext cx="89339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입문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, 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치유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, 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친교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72001" y="2468824"/>
            <a:ext cx="863223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성사의 종류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99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219201" y="495300"/>
            <a:ext cx="16307872" cy="8228230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2057400" y="1992076"/>
            <a:ext cx="14476221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왜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? </a:t>
            </a:r>
          </a:p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성품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, 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혼인 성사는 친교의 성사인가요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?</a:t>
            </a:r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76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219201" y="495300"/>
            <a:ext cx="16307872" cy="8228230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35" name="직사각형 34"/>
          <p:cNvSpPr/>
          <p:nvPr/>
        </p:nvSpPr>
        <p:spPr>
          <a:xfrm>
            <a:off x="2057400" y="3046002"/>
            <a:ext cx="1447622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성사의 </a:t>
            </a:r>
            <a:r>
              <a:rPr lang="ko-KR" altLang="en-US" sz="1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사효성</a:t>
            </a:r>
            <a:endParaRPr lang="en-US" altLang="ko-KR" sz="1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성사의 </a:t>
            </a:r>
            <a:r>
              <a:rPr lang="ko-KR" altLang="en-US" sz="1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인효성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3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842289" y="1719160"/>
            <a:ext cx="12730517" cy="5230477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2057400" y="3633025"/>
            <a:ext cx="1447622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r>
              <a:rPr lang="ko-KR" altLang="en-US" sz="1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준성사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804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842289" y="1719160"/>
            <a:ext cx="12730517" cy="5230477"/>
            <a:chOff x="2842289" y="1719160"/>
            <a:chExt cx="12730517" cy="523047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2289" y="1719160"/>
              <a:ext cx="12730517" cy="523047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509123" y="8290653"/>
            <a:ext cx="12704901" cy="2425554"/>
            <a:chOff x="-509123" y="8290653"/>
            <a:chExt cx="12704901" cy="242555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09123" y="8290653"/>
              <a:ext cx="12704901" cy="242555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7466" y="5911010"/>
            <a:ext cx="2483143" cy="4132723"/>
            <a:chOff x="57466" y="5911010"/>
            <a:chExt cx="2483143" cy="41327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66" y="5911010"/>
              <a:ext cx="2483143" cy="413272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452785" y="8824699"/>
            <a:ext cx="10126355" cy="1939127"/>
            <a:chOff x="9452785" y="8824699"/>
            <a:chExt cx="10126355" cy="1939127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52785" y="8824699"/>
              <a:ext cx="10126355" cy="1939127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618161" y="7703501"/>
            <a:ext cx="1728675" cy="2090762"/>
            <a:chOff x="1618161" y="7703501"/>
            <a:chExt cx="1728675" cy="2090762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8161" y="7703501"/>
              <a:ext cx="1728675" cy="2090762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0" y="0"/>
            <a:ext cx="3988790" cy="3438320"/>
            <a:chOff x="0" y="0"/>
            <a:chExt cx="3988790" cy="343832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3766192" y="7326730"/>
            <a:ext cx="2490597" cy="1927847"/>
            <a:chOff x="3766192" y="7326730"/>
            <a:chExt cx="2490597" cy="192784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6192" y="7326730"/>
              <a:ext cx="2490597" cy="192784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6831221" y="7703501"/>
            <a:ext cx="1194202" cy="2090762"/>
            <a:chOff x="6831221" y="7703501"/>
            <a:chExt cx="1194202" cy="2090762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1221" y="7703501"/>
              <a:ext cx="1194202" cy="2090762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>
            <a:off x="13204238" y="7966073"/>
            <a:ext cx="1492986" cy="1678436"/>
            <a:chOff x="13204238" y="7966073"/>
            <a:chExt cx="1492986" cy="167843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204238" y="7966073"/>
              <a:ext cx="1492986" cy="1678436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0349581" y="7656454"/>
            <a:ext cx="1846197" cy="2137809"/>
            <a:chOff x="10349581" y="7656454"/>
            <a:chExt cx="1846197" cy="2137809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49581" y="7656454"/>
              <a:ext cx="1846197" cy="2137809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>
            <a:off x="16078891" y="5911010"/>
            <a:ext cx="2206823" cy="3672840"/>
            <a:chOff x="16078891" y="5911010"/>
            <a:chExt cx="2206823" cy="367284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78891" y="5911010"/>
              <a:ext cx="2206823" cy="367284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5118075" y="7703501"/>
            <a:ext cx="1707823" cy="2065542"/>
            <a:chOff x="15118075" y="7703501"/>
            <a:chExt cx="1707823" cy="2065542"/>
          </a:xfrm>
        </p:grpSpPr>
        <p:pic>
          <p:nvPicPr>
            <p:cNvPr id="36" name="Object 3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118075" y="7703501"/>
              <a:ext cx="1707823" cy="2065542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>
            <a:off x="14515962" y="-76190"/>
            <a:ext cx="3988790" cy="3438320"/>
            <a:chOff x="14515962" y="-76190"/>
            <a:chExt cx="3988790" cy="3438320"/>
          </a:xfrm>
        </p:grpSpPr>
        <p:pic>
          <p:nvPicPr>
            <p:cNvPr id="40" name="Object 39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515962" y="-76190"/>
              <a:ext cx="3988790" cy="343832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0" y="8889352"/>
            <a:ext cx="3457349" cy="1396362"/>
            <a:chOff x="0" y="8889352"/>
            <a:chExt cx="3457349" cy="1396362"/>
          </a:xfrm>
        </p:grpSpPr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8889352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>
            <a:off x="14828365" y="8908723"/>
            <a:ext cx="3457349" cy="1396362"/>
            <a:chOff x="14828365" y="8908723"/>
            <a:chExt cx="3457349" cy="1396362"/>
          </a:xfrm>
        </p:grpSpPr>
        <p:pic>
          <p:nvPicPr>
            <p:cNvPr id="46" name="Object 45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8365" y="8908723"/>
              <a:ext cx="3457349" cy="1396362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8749693" y="8290653"/>
            <a:ext cx="1164639" cy="1510529"/>
            <a:chOff x="8749693" y="8290653"/>
            <a:chExt cx="1164639" cy="1510529"/>
          </a:xfrm>
        </p:grpSpPr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49693" y="8290653"/>
              <a:ext cx="1164639" cy="1510529"/>
            </a:xfrm>
            <a:prstGeom prst="rect">
              <a:avLst/>
            </a:prstGeom>
          </p:spPr>
        </p:pic>
      </p:grpSp>
      <p:sp>
        <p:nvSpPr>
          <p:cNvPr id="4" name="직사각형 3"/>
          <p:cNvSpPr/>
          <p:nvPr/>
        </p:nvSpPr>
        <p:spPr>
          <a:xfrm>
            <a:off x="2057400" y="3661708"/>
            <a:ext cx="1447622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r>
              <a:rPr lang="en-US" altLang="ko-KR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Q &amp; A</a:t>
            </a:r>
            <a:endParaRPr lang="en-US" altLang="ko-KR" sz="1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38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38</Words>
  <Application>Microsoft Office PowerPoint</Application>
  <PresentationFormat>사용자 지정</PresentationFormat>
  <Paragraphs>15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HY목각파임B</vt:lpstr>
      <vt:lpstr>휴먼매직체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c</cp:lastModifiedBy>
  <cp:revision>20</cp:revision>
  <dcterms:created xsi:type="dcterms:W3CDTF">2022-03-04T22:07:54Z</dcterms:created>
  <dcterms:modified xsi:type="dcterms:W3CDTF">2022-03-12T11:48:57Z</dcterms:modified>
</cp:coreProperties>
</file>